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16" r:id="rId3"/>
    <p:sldId id="318" r:id="rId4"/>
    <p:sldId id="325" r:id="rId5"/>
    <p:sldId id="320" r:id="rId6"/>
    <p:sldId id="323" r:id="rId7"/>
    <p:sldId id="322" r:id="rId8"/>
    <p:sldId id="314" r:id="rId9"/>
    <p:sldId id="317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108" y="27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01A30-D7F6-4ABE-B2AA-A1D83F916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84568">
            <a:off x="333114" y="132323"/>
            <a:ext cx="9448798" cy="2895600"/>
          </a:xfrm>
        </p:spPr>
        <p:txBody>
          <a:bodyPr/>
          <a:lstStyle/>
          <a:p>
            <a:r>
              <a:rPr lang="en-US" dirty="0"/>
              <a:t>“How did they do that …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BA998E-358C-4A88-9884-211468A9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77" y="546098"/>
            <a:ext cx="3283119" cy="63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E773F1-1AD8-4839-9965-DBD314DF2919}"/>
              </a:ext>
            </a:extLst>
          </p:cNvPr>
          <p:cNvSpPr txBox="1"/>
          <p:nvPr/>
        </p:nvSpPr>
        <p:spPr>
          <a:xfrm>
            <a:off x="379412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Kelvin Cording</a:t>
            </a:r>
          </a:p>
          <a:p>
            <a:r>
              <a:rPr lang="en-US" sz="1200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3692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E20508-DBEE-4815-AA06-1766C088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79248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Adobe </a:t>
            </a:r>
            <a:r>
              <a:rPr lang="en-US" sz="4400" dirty="0"/>
              <a:t> - </a:t>
            </a:r>
            <a:r>
              <a:rPr lang="en-US" sz="4400" i="1" dirty="0">
                <a:solidFill>
                  <a:srgbClr val="FFC000"/>
                </a:solidFill>
              </a:rPr>
              <a:t>Character Animator 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1DB1F-3A36-46A3-80A5-41010D537D7E}"/>
              </a:ext>
            </a:extLst>
          </p:cNvPr>
          <p:cNvSpPr txBox="1"/>
          <p:nvPr/>
        </p:nvSpPr>
        <p:spPr>
          <a:xfrm>
            <a:off x="6821064" y="1383602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Part of the  Adobe 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3DA1E3-A53D-4EEC-8EE9-F1648C40DBCE}"/>
              </a:ext>
            </a:extLst>
          </p:cNvPr>
          <p:cNvSpPr txBox="1"/>
          <p:nvPr/>
        </p:nvSpPr>
        <p:spPr>
          <a:xfrm>
            <a:off x="1979612" y="3743927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/>
              <a:t>Rig Puppets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/>
              <a:t>Record  - Action  and Sound From Camera and Microphone  (internal or external)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/>
              <a:t>Stream Video  on line using OBS (Open Broadcaster Software)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3558AD-F3AB-494A-8F64-BD857F28AF1F}"/>
              </a:ext>
            </a:extLst>
          </p:cNvPr>
          <p:cNvSpPr/>
          <p:nvPr/>
        </p:nvSpPr>
        <p:spPr>
          <a:xfrm>
            <a:off x="1370012" y="2619640"/>
            <a:ext cx="2024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990600"/>
            <a:ext cx="7162800" cy="685800"/>
          </a:xfrm>
        </p:spPr>
        <p:txBody>
          <a:bodyPr/>
          <a:lstStyle/>
          <a:p>
            <a:r>
              <a:rPr lang="en-US" dirty="0"/>
              <a:t>Puppets - </a:t>
            </a:r>
            <a:r>
              <a:rPr lang="en-US" i="1" dirty="0">
                <a:solidFill>
                  <a:srgbClr val="FFC000"/>
                </a:solidFill>
              </a:rPr>
              <a:t>Creation and Rigging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AAA914-2B35-49CF-9B05-E4AD2766AB79}"/>
              </a:ext>
            </a:extLst>
          </p:cNvPr>
          <p:cNvSpPr txBox="1"/>
          <p:nvPr/>
        </p:nvSpPr>
        <p:spPr>
          <a:xfrm>
            <a:off x="1446212" y="205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in Photoshop or  Illustrator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07A812D-B9C2-447A-9D1B-57D4C93C9962}"/>
              </a:ext>
            </a:extLst>
          </p:cNvPr>
          <p:cNvGrpSpPr/>
          <p:nvPr/>
        </p:nvGrpSpPr>
        <p:grpSpPr>
          <a:xfrm>
            <a:off x="912812" y="2493541"/>
            <a:ext cx="6972745" cy="3875453"/>
            <a:chOff x="1693639" y="2681985"/>
            <a:chExt cx="6972745" cy="38754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0D64FAA-B446-4E5A-8B22-B667E71F5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639" y="2681985"/>
              <a:ext cx="6972745" cy="38754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ECD85BE-E609-4A27-A884-18A3458AD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612" y="2974792"/>
              <a:ext cx="3308520" cy="344822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7C1BF2-0682-4B9F-A776-6F566377CDEB}"/>
              </a:ext>
            </a:extLst>
          </p:cNvPr>
          <p:cNvGrpSpPr/>
          <p:nvPr/>
        </p:nvGrpSpPr>
        <p:grpSpPr>
          <a:xfrm>
            <a:off x="7161212" y="3928240"/>
            <a:ext cx="4229379" cy="503028"/>
            <a:chOff x="7774199" y="4089835"/>
            <a:chExt cx="4229379" cy="503028"/>
          </a:xfrm>
        </p:grpSpPr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xmlns="" id="{8862274F-6DC4-439C-804D-814DC6F03F4A}"/>
                </a:ext>
              </a:extLst>
            </p:cNvPr>
            <p:cNvSpPr/>
            <p:nvPr/>
          </p:nvSpPr>
          <p:spPr>
            <a:xfrm rot="1162192">
              <a:off x="7774199" y="4089835"/>
              <a:ext cx="1219834" cy="2286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AD2039D-11A0-4063-A13D-081C9D567C58}"/>
                </a:ext>
              </a:extLst>
            </p:cNvPr>
            <p:cNvSpPr txBox="1"/>
            <p:nvPr/>
          </p:nvSpPr>
          <p:spPr>
            <a:xfrm>
              <a:off x="9142412" y="4223531"/>
              <a:ext cx="286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Create layers for each 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34" y="2731625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Example of Rigging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1412" y="6248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 run video place curser on picture</a:t>
            </a:r>
            <a:endParaRPr lang="en-AU" dirty="0"/>
          </a:p>
        </p:txBody>
      </p:sp>
      <p:pic>
        <p:nvPicPr>
          <p:cNvPr id="5" name="rigging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2846" y="298688"/>
            <a:ext cx="10032363" cy="56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03C2B7-5784-4A49-9FF5-5A62FC91D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50" y="381000"/>
            <a:ext cx="8578467" cy="609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947F29-96F9-4413-BD41-06F74043532E}"/>
              </a:ext>
            </a:extLst>
          </p:cNvPr>
          <p:cNvSpPr txBox="1"/>
          <p:nvPr/>
        </p:nvSpPr>
        <p:spPr>
          <a:xfrm>
            <a:off x="150812" y="2209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Capturing Sound and Movement</a:t>
            </a:r>
          </a:p>
        </p:txBody>
      </p:sp>
    </p:spTree>
    <p:extLst>
      <p:ext uri="{BB962C8B-B14F-4D97-AF65-F5344CB8AC3E}">
        <p14:creationId xmlns:p14="http://schemas.microsoft.com/office/powerpoint/2010/main" val="15459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E06852-BCB8-413E-BDED-B94821E0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892693"/>
            <a:ext cx="9912624" cy="5616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4DB3CE-799F-4E45-8BF4-D3D60C734314}"/>
              </a:ext>
            </a:extLst>
          </p:cNvPr>
          <p:cNvSpPr txBox="1"/>
          <p:nvPr/>
        </p:nvSpPr>
        <p:spPr>
          <a:xfrm>
            <a:off x="2970212" y="23344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Network Device Interface</a:t>
            </a:r>
          </a:p>
        </p:txBody>
      </p:sp>
    </p:spTree>
    <p:extLst>
      <p:ext uri="{BB962C8B-B14F-4D97-AF65-F5344CB8AC3E}">
        <p14:creationId xmlns:p14="http://schemas.microsoft.com/office/powerpoint/2010/main" val="22078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F6C3F3-CB75-47E3-BEF5-6D4219626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0612" y="609600"/>
            <a:ext cx="9537433" cy="5364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F0863D-190C-48C7-9844-192B3C5C6E08}"/>
              </a:ext>
            </a:extLst>
          </p:cNvPr>
          <p:cNvSpPr txBox="1"/>
          <p:nvPr/>
        </p:nvSpPr>
        <p:spPr>
          <a:xfrm>
            <a:off x="74612" y="2667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NDI to connect to another computer on LAN Network</a:t>
            </a:r>
          </a:p>
        </p:txBody>
      </p:sp>
    </p:spTree>
    <p:extLst>
      <p:ext uri="{BB962C8B-B14F-4D97-AF65-F5344CB8AC3E}">
        <p14:creationId xmlns:p14="http://schemas.microsoft.com/office/powerpoint/2010/main" val="3904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024AFA-325E-4FA2-87C8-025394DD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03" y="381000"/>
            <a:ext cx="630501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848A22-9AB1-4EF8-842E-74BC701539D1}"/>
              </a:ext>
            </a:extLst>
          </p:cNvPr>
          <p:cNvSpPr txBox="1"/>
          <p:nvPr/>
        </p:nvSpPr>
        <p:spPr>
          <a:xfrm>
            <a:off x="3541712" y="2362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Questions ????</a:t>
            </a:r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1140</TotalTime>
  <Words>95</Words>
  <Application>Microsoft Office PowerPoint</Application>
  <PresentationFormat>Custom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“How did they do that …  </vt:lpstr>
      <vt:lpstr>Adobe  - Character Animator CC</vt:lpstr>
      <vt:lpstr>Puppets - Creation and Rigging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Did They do That…… “</dc:title>
  <dc:creator>Kelvin Cording</dc:creator>
  <cp:lastModifiedBy>Kelvin C</cp:lastModifiedBy>
  <cp:revision>40</cp:revision>
  <dcterms:created xsi:type="dcterms:W3CDTF">2018-07-04T01:11:31Z</dcterms:created>
  <dcterms:modified xsi:type="dcterms:W3CDTF">2018-07-19T10:30:20Z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